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</p:sldIdLst>
  <p:sldSz cx="9144000" cy="6858000" type="screen4x3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5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D991-90DC-4592-B303-B14E491ED458}" type="datetimeFigureOut">
              <a:rPr lang="zh-CN" altLang="en-US" smtClean="0"/>
              <a:pPr/>
              <a:t>2018-12-28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82D38-CF35-49DF-9073-1512C8F7E2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D991-90DC-4592-B303-B14E491ED458}" type="datetimeFigureOut">
              <a:rPr lang="zh-CN" altLang="en-US" smtClean="0"/>
              <a:pPr/>
              <a:t>2018-12-28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82D38-CF35-49DF-9073-1512C8F7E2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D991-90DC-4592-B303-B14E491ED458}" type="datetimeFigureOut">
              <a:rPr lang="zh-CN" altLang="en-US" smtClean="0"/>
              <a:pPr/>
              <a:t>2018-12-28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82D38-CF35-49DF-9073-1512C8F7E2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D991-90DC-4592-B303-B14E491ED458}" type="datetimeFigureOut">
              <a:rPr lang="zh-CN" altLang="en-US" smtClean="0"/>
              <a:pPr/>
              <a:t>2018-12-28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82D38-CF35-49DF-9073-1512C8F7E2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D991-90DC-4592-B303-B14E491ED458}" type="datetimeFigureOut">
              <a:rPr lang="zh-CN" altLang="en-US" smtClean="0"/>
              <a:pPr/>
              <a:t>2018-12-28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82D38-CF35-49DF-9073-1512C8F7E2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D991-90DC-4592-B303-B14E491ED458}" type="datetimeFigureOut">
              <a:rPr lang="zh-CN" altLang="en-US" smtClean="0"/>
              <a:pPr/>
              <a:t>2018-12-28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82D38-CF35-49DF-9073-1512C8F7E2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D991-90DC-4592-B303-B14E491ED458}" type="datetimeFigureOut">
              <a:rPr lang="zh-CN" altLang="en-US" smtClean="0"/>
              <a:pPr/>
              <a:t>2018-12-28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82D38-CF35-49DF-9073-1512C8F7E2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D991-90DC-4592-B303-B14E491ED458}" type="datetimeFigureOut">
              <a:rPr lang="zh-CN" altLang="en-US" smtClean="0"/>
              <a:pPr/>
              <a:t>2018-12-28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82D38-CF35-49DF-9073-1512C8F7E2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D991-90DC-4592-B303-B14E491ED458}" type="datetimeFigureOut">
              <a:rPr lang="zh-CN" altLang="en-US" smtClean="0"/>
              <a:pPr/>
              <a:t>2018-12-28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82D38-CF35-49DF-9073-1512C8F7E2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D991-90DC-4592-B303-B14E491ED458}" type="datetimeFigureOut">
              <a:rPr lang="zh-CN" altLang="en-US" smtClean="0"/>
              <a:pPr/>
              <a:t>2018-12-28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82D38-CF35-49DF-9073-1512C8F7E2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D991-90DC-4592-B303-B14E491ED458}" type="datetimeFigureOut">
              <a:rPr lang="zh-CN" altLang="en-US" smtClean="0"/>
              <a:pPr/>
              <a:t>2018-12-28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82D38-CF35-49DF-9073-1512C8F7E2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4D991-90DC-4592-B303-B14E491ED458}" type="datetimeFigureOut">
              <a:rPr lang="zh-CN" altLang="en-US" smtClean="0"/>
              <a:pPr/>
              <a:t>2018-12-28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82D38-CF35-49DF-9073-1512C8F7E2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8.7.4-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998663" y="0"/>
            <a:ext cx="51466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8.7.4-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998663" y="0"/>
            <a:ext cx="51466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8.7.4-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997075" y="0"/>
            <a:ext cx="51482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全屏显示(4:3)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Office 主题</vt:lpstr>
      <vt:lpstr>幻灯片 1</vt:lpstr>
      <vt:lpstr>幻灯片 2</vt:lpstr>
      <vt:lpstr>幻灯片 3</vt:lpstr>
    </vt:vector>
  </TitlesOfParts>
  <Company>Sky123.Org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User</dc:creator>
  <cp:lastModifiedBy>User</cp:lastModifiedBy>
  <cp:revision>2</cp:revision>
  <dcterms:created xsi:type="dcterms:W3CDTF">2018-12-28T04:30:38Z</dcterms:created>
  <dcterms:modified xsi:type="dcterms:W3CDTF">2018-12-28T04:32:11Z</dcterms:modified>
</cp:coreProperties>
</file>